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521B93"/>
    <a:srgbClr val="FF8AD8"/>
    <a:srgbClr val="1D0D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/>
    <p:restoredTop sz="96006"/>
  </p:normalViewPr>
  <p:slideViewPr>
    <p:cSldViewPr snapToGrid="0">
      <p:cViewPr>
        <p:scale>
          <a:sx n="102" d="100"/>
          <a:sy n="102" d="100"/>
        </p:scale>
        <p:origin x="97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CA350-171C-8B85-3086-4ED81BCF6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60CEDF-D251-B38A-4313-4A0FB232D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7079B-BE9D-4984-39A7-91B8AF8A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7D733-08FD-CC41-CF37-D2E8B5A30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3EA1B-10D3-7C90-2CE4-253B40D5D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349834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D10BD-748C-9A94-BA59-C0F03E18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46ACDF-0B0F-9AAC-F2E3-7B65998AB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21525-4F77-4C6F-CBA1-6064388B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38E3C-01AA-3B6D-C97D-14749CA88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24C49-8CCC-3919-BB66-B4990943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28003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2B3257-FDB6-1909-F281-63900189D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17FF7-EA54-4BAB-CF72-9F2B4FD4E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A1CCB-2E3C-1EB7-3A9D-F335E47AE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4D1DE-F547-37AA-535A-C53580CD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14504-F3BF-C2E7-A71D-06A5B168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93811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B0B69-A99D-42DE-62F7-0EE80A33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891F8-6AAA-4E99-9FA1-0AD3F043B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6D5A9-3D29-A926-4EF6-3A5488BE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A990F-A1CF-A405-24DA-D09B129B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8E986-D974-DB87-832D-EE83F60EC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2503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CF36C-6CCA-56AA-B4BC-09A34CCD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E77C4-F1F3-EE30-59D6-3983F550A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40688-FDAE-A78C-E247-8C94F41CF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0E809-CE6F-095D-D507-893E82EB3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3F9D-DD27-F311-4BFE-A7FDB9950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91199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AED6B-E691-78A8-50AE-43ED43FAA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92FD-3506-906B-661B-7CAA65B5BD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B67748-5CC5-F490-D456-5862211B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C71D5-64EE-58F8-B3B1-F2C3732D0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78330-02DC-FF78-D309-C5C81854A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803FA-DD08-4883-AFDB-77D16CE0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91864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82ED2-A7A0-BE80-862B-E61FEA3E6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AC82C-C88A-64D0-A0F8-B2717B958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6476E-DD88-9AEF-C463-27B14CF3F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0F8D5D-48B3-8499-1BE6-BDDB65E842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7AF13D-5FB0-CA16-B52A-FAC3323E6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699F42-A9D4-BA59-426B-6CB26FFD2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4416B6-8D46-F32B-630D-F7F0498BD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72BA26-F3D7-E57B-0351-34BE1E2D3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161818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960B-EF1A-5293-3AB3-CA6A9A99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8254A9-42E5-0AE2-E5D9-815F9ACD7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2A7130-CD82-105A-1E88-0ABE3330C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3869-1990-DF47-6796-FABEF77F0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85016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97C3F3-E021-C5A1-7779-AEBED39B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70823-0CD7-9D37-42AF-777E8BC7D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98708-E76C-75FB-40D8-43A2BBDD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157297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9797A-FC25-70FF-4EC0-3D925D04A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A2C1E-D5A0-CBCF-5A3F-DDFB2B160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20D78-7D16-CCBA-BEF8-F8036CA6F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87E5AC-6C2E-271D-26DD-17974225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FB99E-F6D7-38BE-031C-5FCB6B2B0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7E175-F2D1-686B-CD74-D9638F1E3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65327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9758-A758-546F-5A0D-5152B45A6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D27C0-81E6-3F0C-6E36-E849E4B5C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BC7BFE-7E4A-DDCC-F3DF-C6DD24355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8FE8EF-E72B-5D28-D249-2CEEBF1D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1FB46-CB49-C93C-5171-22C22CB8B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B1D9E1-AE79-307F-5AE6-AE1569037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8701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E08EB6-59AA-540E-21DE-E19DD3E8E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B002B-0CF9-5411-FD1C-DCF0ADF64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43C8C-93F8-7B36-8274-15734B9E6F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68C72-3A12-8A43-9879-979EC376053D}" type="datetimeFigureOut">
              <a:rPr lang="en-TH" smtClean="0"/>
              <a:t>5/8/2025 R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A8F85-5E6D-C1D0-5948-4B33A7230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D4945-5E1D-2EFD-6830-E014967E6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D042F-AD6F-FD46-957D-EEBF2DF50BB8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27470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5142" y="2319253"/>
            <a:ext cx="11072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CASE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9956" y="4106489"/>
            <a:ext cx="7547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NAME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9956" y="5893725"/>
            <a:ext cx="7547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356043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796281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2435216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155113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147537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425560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BF151-F065-B7B4-7F6C-504BE5976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239" y="6112243"/>
            <a:ext cx="4752800" cy="7758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kern="1200" dirty="0" err="1">
                <a:solidFill>
                  <a:srgbClr val="1D0D2A"/>
                </a:solidFill>
                <a:latin typeface="+mj-lt"/>
                <a:ea typeface="+mj-ea"/>
                <a:cs typeface="+mj-cs"/>
              </a:rPr>
              <a:t>ก่อนการรักษา</a:t>
            </a:r>
            <a:endParaRPr lang="en-US" sz="4000" b="1" kern="1200">
              <a:solidFill>
                <a:srgbClr val="1D0D2A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9CDB63F-0067-6E0C-528B-3073DF1C8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5" y="-96687"/>
            <a:ext cx="12191390" cy="233046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1953E88-73D4-AD9B-E866-6B1CF4DA7C3B}"/>
              </a:ext>
            </a:extLst>
          </p:cNvPr>
          <p:cNvSpPr/>
          <p:nvPr/>
        </p:nvSpPr>
        <p:spPr>
          <a:xfrm>
            <a:off x="1115122" y="2925501"/>
            <a:ext cx="4270917" cy="3277106"/>
          </a:xfrm>
          <a:prstGeom prst="roundRect">
            <a:avLst/>
          </a:prstGeom>
          <a:ln w="38100">
            <a:solidFill>
              <a:srgbClr val="94165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6361EFA-BE9C-9046-8FE1-D372B81B9E8A}"/>
              </a:ext>
            </a:extLst>
          </p:cNvPr>
          <p:cNvSpPr/>
          <p:nvPr/>
        </p:nvSpPr>
        <p:spPr>
          <a:xfrm>
            <a:off x="6588848" y="2947803"/>
            <a:ext cx="4270917" cy="3277106"/>
          </a:xfrm>
          <a:prstGeom prst="roundRect">
            <a:avLst/>
          </a:prstGeom>
          <a:ln w="38100">
            <a:solidFill>
              <a:srgbClr val="94165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7E7C3A-29BC-2A3D-5EC4-B407B3C64060}"/>
              </a:ext>
            </a:extLst>
          </p:cNvPr>
          <p:cNvSpPr txBox="1">
            <a:spLocks/>
          </p:cNvSpPr>
          <p:nvPr/>
        </p:nvSpPr>
        <p:spPr>
          <a:xfrm>
            <a:off x="6277832" y="6129306"/>
            <a:ext cx="4752800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>
                <a:solidFill>
                  <a:srgbClr val="1D0D2A"/>
                </a:solidFill>
              </a:rPr>
              <a:t>ภายหลัง</a:t>
            </a:r>
            <a:r>
              <a:rPr lang="en-US" sz="4000" b="1" dirty="0" err="1">
                <a:solidFill>
                  <a:srgbClr val="1D0D2A"/>
                </a:solidFill>
              </a:rPr>
              <a:t>การรักษา</a:t>
            </a:r>
            <a:endParaRPr lang="en-US" sz="4000" b="1" dirty="0">
              <a:solidFill>
                <a:srgbClr val="1D0D2A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A7E87B-F4BA-FB3D-5007-7A6D050096D0}"/>
              </a:ext>
            </a:extLst>
          </p:cNvPr>
          <p:cNvSpPr txBox="1"/>
          <p:nvPr/>
        </p:nvSpPr>
        <p:spPr>
          <a:xfrm>
            <a:off x="3055839" y="1611352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BE0235-E54F-9DAF-12EF-A889F90C23B0}"/>
              </a:ext>
            </a:extLst>
          </p:cNvPr>
          <p:cNvSpPr txBox="1">
            <a:spLocks/>
          </p:cNvSpPr>
          <p:nvPr/>
        </p:nvSpPr>
        <p:spPr>
          <a:xfrm>
            <a:off x="3581136" y="2164386"/>
            <a:ext cx="4752800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>
                <a:solidFill>
                  <a:srgbClr val="1D0D2A"/>
                </a:solidFill>
              </a:rPr>
              <a:t>ภาพเปรียบเทียบก่อน</a:t>
            </a:r>
            <a:r>
              <a:rPr lang="en-US" sz="4000" b="1">
                <a:solidFill>
                  <a:srgbClr val="1D0D2A"/>
                </a:solidFill>
              </a:rPr>
              <a:t>-</a:t>
            </a:r>
            <a:r>
              <a:rPr lang="th-TH" sz="4000" b="1">
                <a:solidFill>
                  <a:srgbClr val="1D0D2A"/>
                </a:solidFill>
              </a:rPr>
              <a:t>หลังการรักษา</a:t>
            </a:r>
            <a:endParaRPr lang="en-US" sz="4000" b="1">
              <a:solidFill>
                <a:srgbClr val="1D0D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96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161619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2471286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2940990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375522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55839" y="1611352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136618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107855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3898" y="1596044"/>
            <a:ext cx="451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number</a:t>
            </a:r>
          </a:p>
        </p:txBody>
      </p:sp>
    </p:spTree>
    <p:extLst>
      <p:ext uri="{BB962C8B-B14F-4D97-AF65-F5344CB8AC3E}">
        <p14:creationId xmlns:p14="http://schemas.microsoft.com/office/powerpoint/2010/main" val="209297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29</Words>
  <Application>Microsoft Macintosh PowerPoint</Application>
  <PresentationFormat>Widescreen</PresentationFormat>
  <Paragraphs>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ก่อนการรักษา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CASE………………..</dc:title>
  <dc:creator>Microsoft Office User</dc:creator>
  <cp:lastModifiedBy>Dusit Nantanapiboon</cp:lastModifiedBy>
  <cp:revision>8</cp:revision>
  <dcterms:created xsi:type="dcterms:W3CDTF">2023-10-25T02:25:29Z</dcterms:created>
  <dcterms:modified xsi:type="dcterms:W3CDTF">2025-08-05T16:02:21Z</dcterms:modified>
</cp:coreProperties>
</file>